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62445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Rise of Autonomous Vehicles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02670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Cars and drones are transforming transportation.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6994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-s.sriram naik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63721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-22071A6751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Self-Driving Cars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Reshaping personal transport.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Autonomous Drones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Revolutionizing various industries.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 and Future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Exploring current trends and future.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Autonomous Cars - The Evolution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705481" y="2690813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3230880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9684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641366" y="3060978"/>
            <a:ext cx="15859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8078510" y="29376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&amp; Sensors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078510" y="3471505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 navigation and decision-making.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900255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63784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6629698" y="4730353"/>
            <a:ext cx="1819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8078510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Players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078510" y="514088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Tesla, Waymo, Uber lead innovation.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56963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30721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6630531" y="6399728"/>
            <a:ext cx="18038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078510" y="62763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Current Features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078510" y="6810256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Autopilot and adaptive cruise control.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Autonomous Cars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29243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62395" y="3384947"/>
            <a:ext cx="15859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Safety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Fewer accidents.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74583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050727" y="4838343"/>
            <a:ext cx="1819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7458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traffic and commute times.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1051560" y="6291739"/>
            <a:ext cx="18038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Environment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Optimized driving reduces pollution.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273" y="552212"/>
            <a:ext cx="7740253" cy="125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Autonomous Drones - Taking Flight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73" y="2106216"/>
            <a:ext cx="501253" cy="5012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273" y="2807970"/>
            <a:ext cx="250662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Delivery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273" y="3241477"/>
            <a:ext cx="774025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Faster and more efficient.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3" y="4163735"/>
            <a:ext cx="501253" cy="5012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273" y="4865489"/>
            <a:ext cx="250662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Surveillance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273" y="5298996"/>
            <a:ext cx="774025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 and monitoring.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73" y="6221254"/>
            <a:ext cx="501253" cy="5012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273" y="6923008"/>
            <a:ext cx="250662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Emergency Response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273" y="7356515"/>
            <a:ext cx="774025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Rapid assistance.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992" y="577810"/>
            <a:ext cx="767881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Applications of Autonomous Drones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8992" y="2199799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28303" y="2409111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Delivery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303" y="2861667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Quick and efficient transport.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8992" y="3615095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6428303" y="3824407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Agriculture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303" y="4276963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Crop monitoring and pesticide application.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8992" y="5030391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428303" y="5239703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Emergency Services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303" y="5692259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and rescue operations.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8992" y="6445687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303" y="6654998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Infrastructure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303" y="7107555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Bridge and power line inspections.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1096625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Facing Autonomous Vehicles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Unpredictable conditions and sensor accuracy.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Regulatory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Evolving laws and safety standards.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Ethical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 decisions in critical situations.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Future of Autonomous Vehicles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Level 5 Autonomy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Fully autonomous cars.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Drone Expansion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Growth in logistics and healthcare.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City Adaptation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Infrastructure and regulations will adapt.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70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192298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73535"/>
            <a:ext cx="34561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Transformative Potential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Reshaping transportation.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2192298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Evolving Landscape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and regulations will adapt.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2024-10-20T08:34:14Z</dcterms:created>
  <dcterms:modified xsi:type="dcterms:W3CDTF">2024-10-20T08:34:14Z</dcterms:modified>
</cp:coreProperties>
</file>